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57" r:id="rId4"/>
    <p:sldId id="260" r:id="rId5"/>
    <p:sldId id="256" r:id="rId6"/>
    <p:sldId id="261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660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4/24/2020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4/24/2020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4/24/2020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4/24/2020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4/24/2020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4/24/2020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akerta@rcschools.net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906" y="1341438"/>
            <a:ext cx="10210800" cy="1020762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Dates: MAY 4</a:t>
            </a:r>
            <a:r>
              <a:rPr lang="en-US" baseline="30000" dirty="0"/>
              <a:t>TH</a:t>
            </a:r>
            <a:r>
              <a:rPr lang="en-US" dirty="0"/>
              <a:t>-7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Monday and Tuesday:  9:00 to 11:00</a:t>
            </a:r>
            <a:br>
              <a:rPr lang="en-US" dirty="0"/>
            </a:br>
            <a:r>
              <a:rPr lang="en-US" dirty="0"/>
              <a:t>Wednesday and Thursday:  1:00 to 3:00</a:t>
            </a:r>
            <a:br>
              <a:rPr lang="en-US" dirty="0"/>
            </a:br>
            <a:r>
              <a:rPr lang="en-US" dirty="0"/>
              <a:t>***More information about procedures coming soon.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2020-2021 Kindergarten Registration | Central Registration | Rocky ...">
            <a:extLst>
              <a:ext uri="{FF2B5EF4-FFF2-40B4-BE49-F238E27FC236}">
                <a16:creationId xmlns:a16="http://schemas.microsoft.com/office/drawing/2014/main" id="{AD136C38-4763-4C31-B53C-1667026E4B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1" r="-1" b="6586"/>
          <a:stretch/>
        </p:blipFill>
        <p:spPr bwMode="auto">
          <a:xfrm>
            <a:off x="1414807" y="2362200"/>
            <a:ext cx="9144000" cy="42672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94615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812" y="3007555"/>
            <a:ext cx="11277600" cy="1600200"/>
          </a:xfrm>
        </p:spPr>
        <p:txBody>
          <a:bodyPr/>
          <a:lstStyle/>
          <a:p>
            <a:r>
              <a:rPr lang="en-US" b="1" u="sng" dirty="0"/>
              <a:t>May 4</a:t>
            </a:r>
            <a:r>
              <a:rPr lang="en-US" b="1" u="sng" baseline="30000" dirty="0"/>
              <a:t>th</a:t>
            </a:r>
            <a:r>
              <a:rPr lang="en-US" b="1" u="sng" dirty="0"/>
              <a:t> </a:t>
            </a:r>
            <a:r>
              <a:rPr lang="en-US" dirty="0"/>
              <a:t>- On-line registration for new students only begins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2612" y="5100710"/>
            <a:ext cx="7162799" cy="1066800"/>
          </a:xfrm>
        </p:spPr>
        <p:txBody>
          <a:bodyPr>
            <a:noAutofit/>
          </a:bodyPr>
          <a:lstStyle/>
          <a:p>
            <a:r>
              <a:rPr lang="en-US" sz="4400" dirty="0"/>
              <a:t>Information coming soon!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3368EB-C7F3-4BA8-8E81-D35F50EA1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380999"/>
            <a:ext cx="7239000" cy="213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4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12" y="609600"/>
            <a:ext cx="11658599" cy="2667000"/>
          </a:xfrm>
        </p:spPr>
        <p:txBody>
          <a:bodyPr/>
          <a:lstStyle/>
          <a:p>
            <a:r>
              <a:rPr lang="en-US" dirty="0"/>
              <a:t>District Instructional Modules end on May 15th. No more Instructional Guides or Packets beyond this point.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B668AA-0F4C-4627-8ECD-F93836E58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0812" y="3465929"/>
            <a:ext cx="4495799" cy="335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71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8609012" cy="3154362"/>
          </a:xfrm>
        </p:spPr>
        <p:txBody>
          <a:bodyPr anchor="b">
            <a:normAutofit/>
          </a:bodyPr>
          <a:lstStyle/>
          <a:p>
            <a:r>
              <a:rPr lang="en-US" sz="4000" dirty="0"/>
              <a:t>Return Devices to School Dates</a:t>
            </a:r>
            <a:br>
              <a:rPr lang="en-US" sz="3600" dirty="0"/>
            </a:br>
            <a:br>
              <a:rPr lang="en-US" sz="3600" dirty="0"/>
            </a:br>
            <a:r>
              <a:rPr lang="en-US" dirty="0"/>
              <a:t>May 18</a:t>
            </a:r>
            <a:r>
              <a:rPr lang="en-US" baseline="30000" dirty="0"/>
              <a:t>th</a:t>
            </a:r>
            <a:r>
              <a:rPr lang="en-US" dirty="0"/>
              <a:t>: 8:00am-11:00am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May 19</a:t>
            </a:r>
            <a:r>
              <a:rPr lang="en-US" baseline="30000" dirty="0"/>
              <a:t>th</a:t>
            </a:r>
            <a:r>
              <a:rPr lang="en-US" dirty="0"/>
              <a:t>: 12:00pm-3:00pm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CE3F4F-E3ED-4FD8-82FF-12F51DE16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989139"/>
            <a:ext cx="4985925" cy="403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066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 dirty="0"/>
              <a:t>May 27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pic>
        <p:nvPicPr>
          <p:cNvPr id="2050" name="Picture 2" descr="School Report Card Summary - Overdale Elementary">
            <a:extLst>
              <a:ext uri="{FF2B5EF4-FFF2-40B4-BE49-F238E27FC236}">
                <a16:creationId xmlns:a16="http://schemas.microsoft.com/office/drawing/2014/main" id="{3AF947FE-FDD8-4175-90F2-81A478C5E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0014" y="2270388"/>
            <a:ext cx="4419599" cy="331043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DFEC0AB8-D7B5-4922-95EA-1B91D519C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14" y="1905000"/>
            <a:ext cx="4571997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Options for Report Cards: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You may look at Report Card in Skyward Program online. If you have questions, email Assistant Principal Baker at </a:t>
            </a:r>
            <a:r>
              <a:rPr lang="en-US" sz="2000" dirty="0">
                <a:hlinkClick r:id="rId3"/>
              </a:rPr>
              <a:t>bakerta@rcschools.net</a:t>
            </a:r>
            <a:r>
              <a:rPr lang="en-US" sz="20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Pick up hard copy of Report Card from school on May 27</a:t>
            </a:r>
            <a:r>
              <a:rPr lang="en-US" sz="2000" baseline="30000" dirty="0"/>
              <a:t>th</a:t>
            </a:r>
            <a:r>
              <a:rPr lang="en-US" sz="2000" dirty="0"/>
              <a:t>.             Time: 7:30am-9:30am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Drop-Off a self-addressed stamped envelope at the school during the week of May- 18</a:t>
            </a:r>
            <a:r>
              <a:rPr lang="en-US" sz="2000" baseline="30000" dirty="0"/>
              <a:t>th</a:t>
            </a:r>
            <a:r>
              <a:rPr lang="en-US" sz="2000" dirty="0"/>
              <a:t> -22</a:t>
            </a:r>
            <a:r>
              <a:rPr lang="en-US" sz="2000" baseline="30000" dirty="0"/>
              <a:t>nd</a:t>
            </a:r>
            <a:r>
              <a:rPr lang="en-US" sz="2000" dirty="0"/>
              <a:t>. There will be a red mailbox to drop it in  next to the entrance doors. Administration will mail report card to your home. </a:t>
            </a:r>
          </a:p>
          <a:p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9E5E2A-30C7-46B8-9488-ACBBBBAA522B}"/>
              </a:ext>
            </a:extLst>
          </p:cNvPr>
          <p:cNvSpPr txBox="1"/>
          <p:nvPr/>
        </p:nvSpPr>
        <p:spPr>
          <a:xfrm>
            <a:off x="912812" y="5946208"/>
            <a:ext cx="100584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Please fill this form to let us know your preference.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46E4-BD51-4FC6-AEB6-428246DA7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12" y="304800"/>
            <a:ext cx="12114213" cy="2087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/>
              <a:t>RCS District School Feeding Sites Changes:</a:t>
            </a:r>
            <a:br>
              <a:rPr lang="en-US" dirty="0"/>
            </a:br>
            <a:r>
              <a:rPr lang="en-US" b="1" dirty="0"/>
              <a:t>May 22</a:t>
            </a:r>
            <a:r>
              <a:rPr lang="en-US" b="1" baseline="30000" dirty="0"/>
              <a:t>nd</a:t>
            </a:r>
            <a:r>
              <a:rPr lang="en-US" b="1" dirty="0"/>
              <a:t> </a:t>
            </a:r>
            <a:r>
              <a:rPr lang="en-US" dirty="0"/>
              <a:t>will be the last day for school feeding sites. </a:t>
            </a:r>
            <a:br>
              <a:rPr lang="en-US" dirty="0"/>
            </a:br>
            <a:r>
              <a:rPr lang="en-US" dirty="0"/>
              <a:t>Starting </a:t>
            </a:r>
            <a:r>
              <a:rPr lang="en-US" b="1" dirty="0"/>
              <a:t>Monday, June 1st</a:t>
            </a:r>
            <a:r>
              <a:rPr lang="en-US" dirty="0"/>
              <a:t> RCS will begin summer feeding at the following sites: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188E-9E83-4DE5-A700-D17117768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06" y="2590801"/>
            <a:ext cx="10720385" cy="3810000"/>
          </a:xfrm>
        </p:spPr>
        <p:txBody>
          <a:bodyPr numCol="2">
            <a:normAutofit fontScale="92500"/>
          </a:bodyPr>
          <a:lstStyle/>
          <a:p>
            <a:r>
              <a:rPr lang="en-US" dirty="0"/>
              <a:t> Cedar Grove – Breakfast and Lunch</a:t>
            </a:r>
          </a:p>
          <a:p>
            <a:r>
              <a:rPr lang="en-US" dirty="0"/>
              <a:t>Roy Waldron – Lunch</a:t>
            </a:r>
          </a:p>
          <a:p>
            <a:r>
              <a:rPr lang="en-US" dirty="0"/>
              <a:t>Kittrell -  Lunch</a:t>
            </a:r>
          </a:p>
          <a:p>
            <a:r>
              <a:rPr lang="en-US" dirty="0"/>
              <a:t>Smyrna Primary -  Lunch</a:t>
            </a:r>
          </a:p>
          <a:p>
            <a:r>
              <a:rPr lang="en-US" dirty="0"/>
              <a:t>Oakland High – Breakfast and Lunch</a:t>
            </a:r>
          </a:p>
          <a:p>
            <a:r>
              <a:rPr lang="en-US" dirty="0"/>
              <a:t>Whitworth Buchanan – Lunch</a:t>
            </a:r>
          </a:p>
          <a:p>
            <a:r>
              <a:rPr lang="en-US" dirty="0"/>
              <a:t>Riverdale – Breakfast and Lunch</a:t>
            </a:r>
          </a:p>
          <a:p>
            <a:r>
              <a:rPr lang="en-US" dirty="0" err="1"/>
              <a:t>Stewartsboro</a:t>
            </a:r>
            <a:r>
              <a:rPr lang="en-US" dirty="0"/>
              <a:t> – Breakfast and Lunch</a:t>
            </a:r>
          </a:p>
          <a:p>
            <a:r>
              <a:rPr lang="en-US" dirty="0"/>
              <a:t>McFadden – Breakfast and Lunch</a:t>
            </a:r>
          </a:p>
          <a:p>
            <a:r>
              <a:rPr lang="en-US" dirty="0" err="1"/>
              <a:t>Smryna</a:t>
            </a:r>
            <a:r>
              <a:rPr lang="en-US" dirty="0"/>
              <a:t> Library- Breakfast and Lunch</a:t>
            </a:r>
          </a:p>
          <a:p>
            <a:r>
              <a:rPr lang="en-US" dirty="0"/>
              <a:t>Linebaugh Library – Breakfast and Lunch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*Open sites (Any child 18 and                              under can eat for free)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5CB6C2-0195-43D6-88E4-044590FCA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3544" y="4780308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73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150</Words>
  <Application>Microsoft Office PowerPoint</Application>
  <PresentationFormat>Custom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Consolas</vt:lpstr>
      <vt:lpstr>Corbel</vt:lpstr>
      <vt:lpstr>Chalkboard 16x9</vt:lpstr>
      <vt:lpstr>Dates: MAY 4TH-7TH  Monday and Tuesday:  9:00 to 11:00 Wednesday and Thursday:  1:00 to 3:00 ***More information about procedures coming soon. </vt:lpstr>
      <vt:lpstr>May 4th - On-line registration for new students only begins </vt:lpstr>
      <vt:lpstr>District Instructional Modules end on May 15th. No more Instructional Guides or Packets beyond this point. </vt:lpstr>
      <vt:lpstr>Return Devices to School Dates  May 18th: 8:00am-11:00am  May 19th: 12:00pm-3:00pm </vt:lpstr>
      <vt:lpstr>May 27th </vt:lpstr>
      <vt:lpstr>RCS District School Feeding Sites Changes: May 22nd will be the last day for school feeding sites.  Starting Monday, June 1st RCS will begin summer feeding at the following sites: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Dates: MAY 4TH-7TH  Monday and Tuesday:  9:00 to 11:00 Wednesday and Thursday:  1:00 to 3:00 ***More information about procedures coming soon. </dc:title>
  <dc:creator>Kim Marable</dc:creator>
  <cp:lastModifiedBy>Kim Marable</cp:lastModifiedBy>
  <cp:revision>10</cp:revision>
  <dcterms:created xsi:type="dcterms:W3CDTF">2020-04-23T19:10:40Z</dcterms:created>
  <dcterms:modified xsi:type="dcterms:W3CDTF">2020-04-24T13:25:19Z</dcterms:modified>
</cp:coreProperties>
</file>